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77" r:id="rId2"/>
    <p:sldId id="274" r:id="rId3"/>
    <p:sldId id="276" r:id="rId4"/>
    <p:sldId id="275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EEEF311-C20F-B4AC-5F3A-599A8BE745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12D5F2-5E19-731F-5C2C-F2019B765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7214CD1-2F34-3483-851E-8D2BF32B9A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32B17409-AB6C-B436-70FC-3FE2C1A3CAC7}"/>
              </a:ext>
            </a:extLst>
          </p:cNvPr>
          <p:cNvGrpSpPr/>
          <p:nvPr/>
        </p:nvGrpSpPr>
        <p:grpSpPr>
          <a:xfrm>
            <a:off x="0" y="317843"/>
            <a:ext cx="9144000" cy="6527800"/>
            <a:chOff x="0" y="330200"/>
            <a:chExt cx="9144000" cy="6527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3F9A839-9A95-231A-E055-A882A344010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48840840-C7F1-2C9A-FD32-501B192B058C}"/>
                </a:ext>
              </a:extLst>
            </p:cNvPr>
            <p:cNvSpPr txBox="1"/>
            <p:nvPr/>
          </p:nvSpPr>
          <p:spPr>
            <a:xfrm>
              <a:off x="2111828" y="3135729"/>
              <a:ext cx="4920343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résous un problème en image.</a:t>
              </a: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B06A8FF7-F541-CDF5-1AEE-0EB1E558CB2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51851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Problème en image </a:t>
            </a:r>
            <a:r>
              <a:rPr lang="fr-FR" b="1" dirty="0"/>
              <a:t>7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3859354" y="1273739"/>
            <a:ext cx="4491135" cy="39989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Combien de minutes reste-t-il avant 12h15? </a:t>
            </a:r>
            <a:endParaRPr lang="fr-FR" sz="3200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fr-FR" sz="1600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  <a:p>
            <a:endParaRPr lang="fr-FR" sz="3200" b="1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  <a:p>
            <a:r>
              <a:rPr lang="fr-FR" sz="3200" dirty="0">
                <a:solidFill>
                  <a:srgbClr val="231F20"/>
                </a:solidFill>
                <a:ea typeface="Calibri" panose="020F0502020204030204" pitchFamily="34" charset="0"/>
              </a:rPr>
              <a:t>Je monte dans le train pour un voyage qui dure  6 heures 20. </a:t>
            </a:r>
          </a:p>
          <a:p>
            <a:r>
              <a:rPr lang="fr-FR" sz="3200" b="1" dirty="0">
                <a:solidFill>
                  <a:srgbClr val="231F20"/>
                </a:solidFill>
                <a:ea typeface="Calibri" panose="020F0502020204030204" pitchFamily="34" charset="0"/>
              </a:rPr>
              <a:t>Arrivera-t-il avant 18h? </a:t>
            </a:r>
            <a:endParaRPr lang="fr-FR" sz="48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3466950" y="1690455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AF60888C-4048-0402-285A-2BAB81554CF3}"/>
              </a:ext>
            </a:extLst>
          </p:cNvPr>
          <p:cNvSpPr/>
          <p:nvPr/>
        </p:nvSpPr>
        <p:spPr>
          <a:xfrm>
            <a:off x="3466950" y="3429000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4DD2554-CAAC-B73B-2EE6-02C78A53CA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26" r="28366"/>
          <a:stretch/>
        </p:blipFill>
        <p:spPr>
          <a:xfrm>
            <a:off x="600424" y="1886657"/>
            <a:ext cx="2606165" cy="3326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3978598" y="2303787"/>
            <a:ext cx="3907265" cy="73233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est 11h30.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Donc il reste 45 minutes avant midi.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Zone de texte 2">
            <a:extLst>
              <a:ext uri="{FF2B5EF4-FFF2-40B4-BE49-F238E27FC236}">
                <a16:creationId xmlns:a16="http://schemas.microsoft.com/office/drawing/2014/main" id="{89B5AD14-449C-A229-EC89-8A5027D5FBE1}"/>
              </a:ext>
            </a:extLst>
          </p:cNvPr>
          <p:cNvSpPr txBox="1"/>
          <p:nvPr/>
        </p:nvSpPr>
        <p:spPr>
          <a:xfrm>
            <a:off x="3859354" y="1273740"/>
            <a:ext cx="4491135" cy="103004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Combien de minutes reste-t-il avant 12h25 ? </a:t>
            </a:r>
            <a:endParaRPr lang="fr-FR" sz="3200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fr-FR" sz="1600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</p:txBody>
      </p:sp>
      <p:sp>
        <p:nvSpPr>
          <p:cNvPr id="20" name="Organigramme : Connecteur 19">
            <a:extLst>
              <a:ext uri="{FF2B5EF4-FFF2-40B4-BE49-F238E27FC236}">
                <a16:creationId xmlns:a16="http://schemas.microsoft.com/office/drawing/2014/main" id="{15C24813-D83C-D266-2426-47FC150F22F9}"/>
              </a:ext>
            </a:extLst>
          </p:cNvPr>
          <p:cNvSpPr/>
          <p:nvPr/>
        </p:nvSpPr>
        <p:spPr>
          <a:xfrm>
            <a:off x="3466951" y="1642753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48762A6-4300-BA36-5750-D5CC71DC354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26" r="28366"/>
          <a:stretch/>
        </p:blipFill>
        <p:spPr>
          <a:xfrm>
            <a:off x="600424" y="1886657"/>
            <a:ext cx="2606165" cy="3326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020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3732610" y="3521034"/>
            <a:ext cx="3907265" cy="1804859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fr-FR" sz="3200" kern="100" dirty="0">
                <a:solidFill>
                  <a:srgbClr val="C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Il part à 11h30. Le voyage dure 6h20 donc il arrive à 17h50.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Il arrive avant 18h.</a:t>
            </a:r>
            <a:endParaRPr lang="fr-FR" sz="3200" kern="100" dirty="0">
              <a:solidFill>
                <a:srgbClr val="C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Organigramme : Connecteur 12">
            <a:extLst>
              <a:ext uri="{FF2B5EF4-FFF2-40B4-BE49-F238E27FC236}">
                <a16:creationId xmlns:a16="http://schemas.microsoft.com/office/drawing/2014/main" id="{9527BE72-1D4B-6D54-5AB3-E652C0BDA7F7}"/>
              </a:ext>
            </a:extLst>
          </p:cNvPr>
          <p:cNvSpPr/>
          <p:nvPr/>
        </p:nvSpPr>
        <p:spPr>
          <a:xfrm>
            <a:off x="3437532" y="1856509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CCA8EAD-110A-4F5C-81F9-F87FD80710A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26" r="28366"/>
          <a:stretch/>
        </p:blipFill>
        <p:spPr>
          <a:xfrm>
            <a:off x="600424" y="1886657"/>
            <a:ext cx="2606165" cy="3326610"/>
          </a:xfrm>
          <a:prstGeom prst="rect">
            <a:avLst/>
          </a:prstGeom>
        </p:spPr>
      </p:pic>
      <p:sp>
        <p:nvSpPr>
          <p:cNvPr id="7" name="Zone de texte 2">
            <a:extLst>
              <a:ext uri="{FF2B5EF4-FFF2-40B4-BE49-F238E27FC236}">
                <a16:creationId xmlns:a16="http://schemas.microsoft.com/office/drawing/2014/main" id="{FEC31102-3F55-AE69-28BB-86E6E73D98C8}"/>
              </a:ext>
            </a:extLst>
          </p:cNvPr>
          <p:cNvSpPr txBox="1"/>
          <p:nvPr/>
        </p:nvSpPr>
        <p:spPr>
          <a:xfrm>
            <a:off x="3859354" y="1273740"/>
            <a:ext cx="4491135" cy="2407612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fr-FR" sz="1600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  <a:p>
            <a:r>
              <a:rPr lang="fr-FR" sz="3200" dirty="0">
                <a:solidFill>
                  <a:srgbClr val="231F20"/>
                </a:solidFill>
                <a:ea typeface="Calibri" panose="020F0502020204030204" pitchFamily="34" charset="0"/>
              </a:rPr>
              <a:t>Je monte dans le train pour un voyage qui dure  6 h 20. </a:t>
            </a:r>
          </a:p>
          <a:p>
            <a:r>
              <a:rPr lang="fr-FR" sz="3200" b="1" dirty="0">
                <a:solidFill>
                  <a:srgbClr val="231F20"/>
                </a:solidFill>
                <a:ea typeface="Calibri" panose="020F0502020204030204" pitchFamily="34" charset="0"/>
              </a:rPr>
              <a:t>Arrivera-t-il avant 18h? </a:t>
            </a:r>
            <a:endParaRPr lang="fr-FR" sz="48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472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107</Words>
  <Application>Microsoft Office PowerPoint</Application>
  <PresentationFormat>Affichage à l'écran (4:3)</PresentationFormat>
  <Paragraphs>32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Corbel</vt:lpstr>
      <vt:lpstr>Webdings</vt:lpstr>
      <vt:lpstr>Wingdings</vt:lpstr>
      <vt:lpstr>Thème Office</vt:lpstr>
      <vt:lpstr>Présentation PowerPoint</vt:lpstr>
      <vt:lpstr>Problème en image 7</vt:lpstr>
      <vt:lpstr>Correction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87</cp:revision>
  <dcterms:created xsi:type="dcterms:W3CDTF">2023-02-07T14:55:57Z</dcterms:created>
  <dcterms:modified xsi:type="dcterms:W3CDTF">2025-11-18T20:10:17Z</dcterms:modified>
</cp:coreProperties>
</file>